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A02C-D0F2-44FC-B0D9-E9B5CB812D0A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CBD9-C5A9-4B6E-8EB8-07DEF13B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640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A02C-D0F2-44FC-B0D9-E9B5CB812D0A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CBD9-C5A9-4B6E-8EB8-07DEF13B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84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A02C-D0F2-44FC-B0D9-E9B5CB812D0A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CBD9-C5A9-4B6E-8EB8-07DEF13B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870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A02C-D0F2-44FC-B0D9-E9B5CB812D0A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CBD9-C5A9-4B6E-8EB8-07DEF13B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15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A02C-D0F2-44FC-B0D9-E9B5CB812D0A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CBD9-C5A9-4B6E-8EB8-07DEF13B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873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A02C-D0F2-44FC-B0D9-E9B5CB812D0A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CBD9-C5A9-4B6E-8EB8-07DEF13B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91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A02C-D0F2-44FC-B0D9-E9B5CB812D0A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CBD9-C5A9-4B6E-8EB8-07DEF13B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6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A02C-D0F2-44FC-B0D9-E9B5CB812D0A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CBD9-C5A9-4B6E-8EB8-07DEF13B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79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A02C-D0F2-44FC-B0D9-E9B5CB812D0A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CBD9-C5A9-4B6E-8EB8-07DEF13B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1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A02C-D0F2-44FC-B0D9-E9B5CB812D0A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CBD9-C5A9-4B6E-8EB8-07DEF13B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885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A02C-D0F2-44FC-B0D9-E9B5CB812D0A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ECBD9-C5A9-4B6E-8EB8-07DEF13B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768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DA02C-D0F2-44FC-B0D9-E9B5CB812D0A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ECBD9-C5A9-4B6E-8EB8-07DEF13B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348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76200"/>
            <a:ext cx="8763000" cy="3524251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/>
              <a:t>"Mughal </a:t>
            </a:r>
            <a:r>
              <a:rPr lang="en-US" dirty="0"/>
              <a:t>Architecture: A Glimpse into India's </a:t>
            </a:r>
            <a:r>
              <a:rPr lang="en-US" dirty="0" smtClean="0"/>
              <a:t>Architecture</a:t>
            </a:r>
            <a:br>
              <a:rPr lang="en-US" dirty="0" smtClean="0"/>
            </a:br>
            <a:r>
              <a:rPr lang="en-US" sz="3200" dirty="0"/>
              <a:t>An Exploration of Mughal Architectural Heritage</a:t>
            </a:r>
            <a:r>
              <a:rPr lang="en-US" sz="3200"/>
              <a:t/>
            </a:r>
            <a:br>
              <a:rPr lang="en-US" sz="3200"/>
            </a:br>
            <a:r>
              <a:rPr lang="en-US" sz="3200" smtClean="0"/>
              <a:t> </a:t>
            </a:r>
            <a:r>
              <a:rPr lang="en-US" sz="3200" dirty="0"/>
              <a:t>Marvels"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315200" cy="2286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sz="3600" b="1" dirty="0" smtClean="0">
                <a:latin typeface="+mj-lt"/>
              </a:rPr>
              <a:t>Dr. </a:t>
            </a:r>
            <a:r>
              <a:rPr lang="en-US" sz="3600" b="1" dirty="0" err="1" smtClean="0">
                <a:latin typeface="+mj-lt"/>
              </a:rPr>
              <a:t>Sahidujjaman</a:t>
            </a:r>
            <a:r>
              <a:rPr lang="en-US" sz="3600" b="1" dirty="0" smtClean="0">
                <a:latin typeface="+mj-lt"/>
              </a:rPr>
              <a:t> Khan</a:t>
            </a:r>
          </a:p>
          <a:p>
            <a:r>
              <a:rPr lang="en-US" sz="3600" b="1" dirty="0" smtClean="0">
                <a:latin typeface="+mj-lt"/>
              </a:rPr>
              <a:t>Assistant Professor</a:t>
            </a:r>
          </a:p>
          <a:p>
            <a:r>
              <a:rPr lang="en-US" sz="3600" b="1" dirty="0" err="1" smtClean="0">
                <a:latin typeface="+mj-lt"/>
              </a:rPr>
              <a:t>Departmet</a:t>
            </a:r>
            <a:r>
              <a:rPr lang="en-US" sz="3600" b="1" dirty="0" smtClean="0">
                <a:latin typeface="+mj-lt"/>
              </a:rPr>
              <a:t> of History</a:t>
            </a:r>
          </a:p>
          <a:p>
            <a:r>
              <a:rPr lang="en-US" sz="3600" b="1" dirty="0" err="1" smtClean="0">
                <a:latin typeface="+mj-lt"/>
              </a:rPr>
              <a:t>Tarakeswar</a:t>
            </a:r>
            <a:r>
              <a:rPr lang="en-US" sz="3600" b="1" dirty="0" smtClean="0">
                <a:latin typeface="+mj-lt"/>
              </a:rPr>
              <a:t> Degree College</a:t>
            </a:r>
            <a:endParaRPr lang="en-US" sz="3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10357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Conclusion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Recap </a:t>
            </a:r>
            <a:r>
              <a:rPr lang="en-US" dirty="0"/>
              <a:t>of Key Points</a:t>
            </a:r>
          </a:p>
          <a:p>
            <a:r>
              <a:rPr lang="en-US" dirty="0"/>
              <a:t>Mughal Architecture's Enduring Legacy</a:t>
            </a:r>
          </a:p>
          <a:p>
            <a:r>
              <a:rPr lang="en-US" dirty="0"/>
              <a:t>Thank You and 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324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Introduction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Brief </a:t>
            </a:r>
            <a:r>
              <a:rPr lang="en-US" dirty="0"/>
              <a:t>Introduction to the Mughal Empire</a:t>
            </a:r>
          </a:p>
          <a:p>
            <a:r>
              <a:rPr lang="en-US" dirty="0"/>
              <a:t>Significance of Mughal Architecture</a:t>
            </a:r>
          </a:p>
          <a:p>
            <a:r>
              <a:rPr lang="en-US" dirty="0"/>
              <a:t>Purpose and Outline of the Presentation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330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Historical Context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Overview </a:t>
            </a:r>
            <a:r>
              <a:rPr lang="en-US" dirty="0"/>
              <a:t>of the Mughal Empire</a:t>
            </a:r>
          </a:p>
          <a:p>
            <a:r>
              <a:rPr lang="en-US" dirty="0"/>
              <a:t>Key Emperors and their Contributions</a:t>
            </a:r>
          </a:p>
          <a:p>
            <a:r>
              <a:rPr lang="en-US" dirty="0"/>
              <a:t>The Influence of Different Cultures on Mughal Architecture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778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Architectural Characteristics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Elements </a:t>
            </a:r>
            <a:r>
              <a:rPr lang="en-US" dirty="0"/>
              <a:t>of Mughal Architecture</a:t>
            </a:r>
          </a:p>
          <a:p>
            <a:pPr lvl="1"/>
            <a:r>
              <a:rPr lang="en-US" dirty="0"/>
              <a:t>Red Sandstone and Marble</a:t>
            </a:r>
          </a:p>
          <a:p>
            <a:pPr lvl="1"/>
            <a:r>
              <a:rPr lang="en-US" dirty="0"/>
              <a:t>Bulbous Domes</a:t>
            </a:r>
          </a:p>
          <a:p>
            <a:pPr lvl="1"/>
            <a:r>
              <a:rPr lang="en-US" dirty="0" err="1"/>
              <a:t>Chahar</a:t>
            </a:r>
            <a:r>
              <a:rPr lang="en-US" dirty="0"/>
              <a:t> </a:t>
            </a:r>
            <a:r>
              <a:rPr lang="en-US" dirty="0" err="1"/>
              <a:t>Bagh</a:t>
            </a:r>
            <a:r>
              <a:rPr lang="en-US" dirty="0"/>
              <a:t> Gardens</a:t>
            </a:r>
          </a:p>
          <a:p>
            <a:pPr lvl="1"/>
            <a:r>
              <a:rPr lang="en-US" dirty="0"/>
              <a:t>Ornate Carvings</a:t>
            </a:r>
          </a:p>
          <a:p>
            <a:r>
              <a:rPr lang="en-US" dirty="0"/>
              <a:t>Distinctive Characteristics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001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Introduction </a:t>
            </a:r>
            <a:r>
              <a:rPr lang="en-US" dirty="0"/>
              <a:t>to the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Mahal</a:t>
            </a:r>
            <a:endParaRPr lang="en-US" dirty="0"/>
          </a:p>
          <a:p>
            <a:r>
              <a:rPr lang="en-US" dirty="0"/>
              <a:t>History and Significance</a:t>
            </a:r>
          </a:p>
          <a:p>
            <a:r>
              <a:rPr lang="en-US" dirty="0"/>
              <a:t>Architectural Features</a:t>
            </a:r>
          </a:p>
          <a:p>
            <a:r>
              <a:rPr lang="en-US" dirty="0"/>
              <a:t>Images of the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Mahal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Mughal Monuments - </a:t>
            </a:r>
            <a:r>
              <a:rPr lang="en-US" b="1" dirty="0" err="1" smtClean="0"/>
              <a:t>Taj</a:t>
            </a:r>
            <a:r>
              <a:rPr lang="en-US" b="1" dirty="0" smtClean="0"/>
              <a:t> </a:t>
            </a:r>
            <a:r>
              <a:rPr lang="en-US" b="1" dirty="0" err="1" smtClean="0"/>
              <a:t>Mahal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633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Mughal Monuments - Red Fort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Introduction </a:t>
            </a:r>
            <a:r>
              <a:rPr lang="en-US" dirty="0"/>
              <a:t>to the Red Fort</a:t>
            </a:r>
          </a:p>
          <a:p>
            <a:r>
              <a:rPr lang="en-US" dirty="0"/>
              <a:t>Historical Significance</a:t>
            </a:r>
          </a:p>
          <a:p>
            <a:r>
              <a:rPr lang="en-US" dirty="0"/>
              <a:t>Architectural Features</a:t>
            </a:r>
          </a:p>
          <a:p>
            <a:r>
              <a:rPr lang="en-US" dirty="0"/>
              <a:t>Images of the Red Fort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740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Mughal Monuments - </a:t>
            </a:r>
            <a:r>
              <a:rPr lang="en-US" b="1" dirty="0" err="1" smtClean="0"/>
              <a:t>Jama</a:t>
            </a:r>
            <a:r>
              <a:rPr lang="en-US" b="1" dirty="0" smtClean="0"/>
              <a:t> Masjid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Introduction </a:t>
            </a:r>
            <a:r>
              <a:rPr lang="en-US" dirty="0"/>
              <a:t>to </a:t>
            </a:r>
            <a:r>
              <a:rPr lang="en-US" dirty="0" err="1"/>
              <a:t>Jama</a:t>
            </a:r>
            <a:r>
              <a:rPr lang="en-US" dirty="0"/>
              <a:t> Masjid</a:t>
            </a:r>
          </a:p>
          <a:p>
            <a:r>
              <a:rPr lang="en-US" dirty="0"/>
              <a:t>Historical Significance</a:t>
            </a:r>
          </a:p>
          <a:p>
            <a:r>
              <a:rPr lang="en-US" dirty="0"/>
              <a:t>Architectural Features</a:t>
            </a:r>
          </a:p>
          <a:p>
            <a:r>
              <a:rPr lang="en-US" dirty="0"/>
              <a:t>Images of </a:t>
            </a:r>
            <a:r>
              <a:rPr lang="en-US" dirty="0" err="1"/>
              <a:t>Jama</a:t>
            </a:r>
            <a:r>
              <a:rPr lang="en-US" dirty="0"/>
              <a:t> Masjid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878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Mughal Gardens - Shalimar </a:t>
            </a:r>
            <a:r>
              <a:rPr lang="en-US" b="1" dirty="0" err="1" smtClean="0"/>
              <a:t>Bagh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  <a:p>
            <a:r>
              <a:rPr lang="en-US" dirty="0"/>
              <a:t>Introduction to Shalimar </a:t>
            </a:r>
            <a:r>
              <a:rPr lang="en-US" dirty="0" err="1"/>
              <a:t>Bagh</a:t>
            </a:r>
            <a:endParaRPr lang="en-US" dirty="0"/>
          </a:p>
          <a:p>
            <a:r>
              <a:rPr lang="en-US" dirty="0"/>
              <a:t>Garden Layout and Features</a:t>
            </a:r>
          </a:p>
          <a:p>
            <a:r>
              <a:rPr lang="en-US" dirty="0"/>
              <a:t>Significance and Beauty</a:t>
            </a:r>
          </a:p>
          <a:p>
            <a:r>
              <a:rPr lang="en-US" dirty="0"/>
              <a:t>Images of Shalimar </a:t>
            </a:r>
            <a:r>
              <a:rPr lang="en-US" dirty="0" err="1"/>
              <a:t>Bagh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876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Mughal Architectural Legacy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Impact of Mughal Architecture on India</a:t>
            </a:r>
          </a:p>
          <a:p>
            <a:r>
              <a:rPr lang="en-US" dirty="0"/>
              <a:t>Influence on Contemporary Architecture</a:t>
            </a:r>
          </a:p>
          <a:p>
            <a:r>
              <a:rPr lang="en-US" dirty="0"/>
              <a:t>Preservation and Conservation Efforts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542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184</Words>
  <Application>Microsoft Office PowerPoint</Application>
  <PresentationFormat>On-screen Show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"Mughal Architecture: A Glimpse into India's Architecture An Exploration of Mughal Architectural Heritage  Marvels"</vt:lpstr>
      <vt:lpstr>Introduction </vt:lpstr>
      <vt:lpstr>Historical Context </vt:lpstr>
      <vt:lpstr>Architectural Characteristics </vt:lpstr>
      <vt:lpstr>Mughal Monuments - Taj Mahal </vt:lpstr>
      <vt:lpstr>Mughal Monuments - Red Fort </vt:lpstr>
      <vt:lpstr>Mughal Monuments - Jama Masjid </vt:lpstr>
      <vt:lpstr>Mughal Gardens - Shalimar Bagh</vt:lpstr>
      <vt:lpstr>Mughal Architectural Legacy </vt:lpstr>
      <vt:lpstr>Conclusion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"Mughal Architecture: A Glimpse into India's Architectural Marvels"</dc:title>
  <dc:creator>User</dc:creator>
  <cp:lastModifiedBy>User</cp:lastModifiedBy>
  <cp:revision>6</cp:revision>
  <dcterms:created xsi:type="dcterms:W3CDTF">2023-10-31T11:36:18Z</dcterms:created>
  <dcterms:modified xsi:type="dcterms:W3CDTF">2023-10-31T11:52:22Z</dcterms:modified>
</cp:coreProperties>
</file>